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94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3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6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2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1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0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9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3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5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58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809AF-665C-45A6-8AFC-0BA922CA0ED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4C56E-24EA-4EBE-B5C6-F2F786469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2713"/>
          <a:stretch/>
        </p:blipFill>
        <p:spPr>
          <a:xfrm>
            <a:off x="7660173" y="836296"/>
            <a:ext cx="4351206" cy="524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1" y="463763"/>
            <a:ext cx="9928372" cy="62052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042" y="67732"/>
            <a:ext cx="153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Cfin</a:t>
            </a:r>
            <a:r>
              <a:rPr lang="en-US" dirty="0" smtClean="0"/>
              <a:t> - BIONESS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6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" r="62600" b="82145"/>
          <a:stretch/>
        </p:blipFill>
        <p:spPr>
          <a:xfrm>
            <a:off x="3216595" y="825998"/>
            <a:ext cx="2235263" cy="14071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70346" r="62239" b="16485"/>
          <a:stretch/>
        </p:blipFill>
        <p:spPr>
          <a:xfrm>
            <a:off x="3255121" y="2315683"/>
            <a:ext cx="2209137" cy="11609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t="83424" r="62862" b="3473"/>
          <a:stretch/>
        </p:blipFill>
        <p:spPr>
          <a:xfrm>
            <a:off x="3255122" y="4723927"/>
            <a:ext cx="2163984" cy="11551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33607" t="25169" r="32464" b="14696"/>
          <a:stretch/>
        </p:blipFill>
        <p:spPr>
          <a:xfrm>
            <a:off x="477259" y="3385108"/>
            <a:ext cx="2340471" cy="233339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l="15710" t="36904" r="38334" b="40203"/>
          <a:stretch/>
        </p:blipFill>
        <p:spPr>
          <a:xfrm>
            <a:off x="5440405" y="1120393"/>
            <a:ext cx="5042660" cy="141297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/>
          <a:srcRect l="16378" t="36688" r="38348" b="40125"/>
          <a:stretch/>
        </p:blipFill>
        <p:spPr>
          <a:xfrm>
            <a:off x="5502389" y="2330677"/>
            <a:ext cx="4980676" cy="143114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57449" r="62372" b="29382"/>
          <a:stretch/>
        </p:blipFill>
        <p:spPr>
          <a:xfrm>
            <a:off x="3237643" y="3521265"/>
            <a:ext cx="2209137" cy="116098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6"/>
          <a:srcRect l="25666" t="49563" r="28899" b="27343"/>
          <a:stretch/>
        </p:blipFill>
        <p:spPr>
          <a:xfrm>
            <a:off x="5419106" y="3537382"/>
            <a:ext cx="4985492" cy="142539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/>
          <a:srcRect l="15319" t="48360" r="38536" b="28887"/>
          <a:stretch/>
        </p:blipFill>
        <p:spPr>
          <a:xfrm>
            <a:off x="5406979" y="4741401"/>
            <a:ext cx="5063335" cy="1404351"/>
          </a:xfrm>
          <a:prstGeom prst="rect">
            <a:avLst/>
          </a:prstGeom>
        </p:spPr>
      </p:pic>
      <p:sp>
        <p:nvSpPr>
          <p:cNvPr id="56" name="Freeform 55"/>
          <p:cNvSpPr/>
          <p:nvPr/>
        </p:nvSpPr>
        <p:spPr>
          <a:xfrm>
            <a:off x="1072703" y="3918749"/>
            <a:ext cx="1179806" cy="911098"/>
          </a:xfrm>
          <a:custGeom>
            <a:avLst/>
            <a:gdLst>
              <a:gd name="connsiteX0" fmla="*/ 469186 w 2425207"/>
              <a:gd name="connsiteY0" fmla="*/ 31806 h 1591186"/>
              <a:gd name="connsiteX1" fmla="*/ 485088 w 2425207"/>
              <a:gd name="connsiteY1" fmla="*/ 71562 h 1591186"/>
              <a:gd name="connsiteX2" fmla="*/ 500991 w 2425207"/>
              <a:gd name="connsiteY2" fmla="*/ 246491 h 1591186"/>
              <a:gd name="connsiteX3" fmla="*/ 508942 w 2425207"/>
              <a:gd name="connsiteY3" fmla="*/ 270345 h 1591186"/>
              <a:gd name="connsiteX4" fmla="*/ 524845 w 2425207"/>
              <a:gd name="connsiteY4" fmla="*/ 333955 h 1591186"/>
              <a:gd name="connsiteX5" fmla="*/ 516893 w 2425207"/>
              <a:gd name="connsiteY5" fmla="*/ 516835 h 1591186"/>
              <a:gd name="connsiteX6" fmla="*/ 500991 w 2425207"/>
              <a:gd name="connsiteY6" fmla="*/ 572494 h 1591186"/>
              <a:gd name="connsiteX7" fmla="*/ 493040 w 2425207"/>
              <a:gd name="connsiteY7" fmla="*/ 604300 h 1591186"/>
              <a:gd name="connsiteX8" fmla="*/ 445332 w 2425207"/>
              <a:gd name="connsiteY8" fmla="*/ 699715 h 1591186"/>
              <a:gd name="connsiteX9" fmla="*/ 397624 w 2425207"/>
              <a:gd name="connsiteY9" fmla="*/ 747423 h 1591186"/>
              <a:gd name="connsiteX10" fmla="*/ 365819 w 2425207"/>
              <a:gd name="connsiteY10" fmla="*/ 771277 h 1591186"/>
              <a:gd name="connsiteX11" fmla="*/ 341965 w 2425207"/>
              <a:gd name="connsiteY11" fmla="*/ 803082 h 1591186"/>
              <a:gd name="connsiteX12" fmla="*/ 310160 w 2425207"/>
              <a:gd name="connsiteY12" fmla="*/ 826936 h 1591186"/>
              <a:gd name="connsiteX13" fmla="*/ 294257 w 2425207"/>
              <a:gd name="connsiteY13" fmla="*/ 850790 h 1591186"/>
              <a:gd name="connsiteX14" fmla="*/ 270403 w 2425207"/>
              <a:gd name="connsiteY14" fmla="*/ 874644 h 1591186"/>
              <a:gd name="connsiteX15" fmla="*/ 246549 w 2425207"/>
              <a:gd name="connsiteY15" fmla="*/ 930303 h 1591186"/>
              <a:gd name="connsiteX16" fmla="*/ 230647 w 2425207"/>
              <a:gd name="connsiteY16" fmla="*/ 954157 h 1591186"/>
              <a:gd name="connsiteX17" fmla="*/ 198841 w 2425207"/>
              <a:gd name="connsiteY17" fmla="*/ 978011 h 1591186"/>
              <a:gd name="connsiteX18" fmla="*/ 182939 w 2425207"/>
              <a:gd name="connsiteY18" fmla="*/ 1025719 h 1591186"/>
              <a:gd name="connsiteX19" fmla="*/ 159085 w 2425207"/>
              <a:gd name="connsiteY19" fmla="*/ 1073426 h 1591186"/>
              <a:gd name="connsiteX20" fmla="*/ 135231 w 2425207"/>
              <a:gd name="connsiteY20" fmla="*/ 1089329 h 1591186"/>
              <a:gd name="connsiteX21" fmla="*/ 111377 w 2425207"/>
              <a:gd name="connsiteY21" fmla="*/ 1113183 h 1591186"/>
              <a:gd name="connsiteX22" fmla="*/ 63669 w 2425207"/>
              <a:gd name="connsiteY22" fmla="*/ 1160891 h 1591186"/>
              <a:gd name="connsiteX23" fmla="*/ 31864 w 2425207"/>
              <a:gd name="connsiteY23" fmla="*/ 1200647 h 1591186"/>
              <a:gd name="connsiteX24" fmla="*/ 23913 w 2425207"/>
              <a:gd name="connsiteY24" fmla="*/ 1224501 h 1591186"/>
              <a:gd name="connsiteX25" fmla="*/ 8010 w 2425207"/>
              <a:gd name="connsiteY25" fmla="*/ 1248355 h 1591186"/>
              <a:gd name="connsiteX26" fmla="*/ 59 w 2425207"/>
              <a:gd name="connsiteY26" fmla="*/ 1304014 h 1591186"/>
              <a:gd name="connsiteX27" fmla="*/ 23913 w 2425207"/>
              <a:gd name="connsiteY27" fmla="*/ 1478943 h 1591186"/>
              <a:gd name="connsiteX28" fmla="*/ 55718 w 2425207"/>
              <a:gd name="connsiteY28" fmla="*/ 1542553 h 1591186"/>
              <a:gd name="connsiteX29" fmla="*/ 95474 w 2425207"/>
              <a:gd name="connsiteY29" fmla="*/ 1574359 h 1591186"/>
              <a:gd name="connsiteX30" fmla="*/ 174987 w 2425207"/>
              <a:gd name="connsiteY30" fmla="*/ 1590261 h 1591186"/>
              <a:gd name="connsiteX31" fmla="*/ 326062 w 2425207"/>
              <a:gd name="connsiteY31" fmla="*/ 1582310 h 1591186"/>
              <a:gd name="connsiteX32" fmla="*/ 564601 w 2425207"/>
              <a:gd name="connsiteY32" fmla="*/ 1582310 h 1591186"/>
              <a:gd name="connsiteX33" fmla="*/ 596407 w 2425207"/>
              <a:gd name="connsiteY33" fmla="*/ 1574359 h 1591186"/>
              <a:gd name="connsiteX34" fmla="*/ 620260 w 2425207"/>
              <a:gd name="connsiteY34" fmla="*/ 1550505 h 1591186"/>
              <a:gd name="connsiteX35" fmla="*/ 644114 w 2425207"/>
              <a:gd name="connsiteY35" fmla="*/ 1534602 h 1591186"/>
              <a:gd name="connsiteX36" fmla="*/ 707725 w 2425207"/>
              <a:gd name="connsiteY36" fmla="*/ 1463040 h 1591186"/>
              <a:gd name="connsiteX37" fmla="*/ 747481 w 2425207"/>
              <a:gd name="connsiteY37" fmla="*/ 1415333 h 1591186"/>
              <a:gd name="connsiteX38" fmla="*/ 755433 w 2425207"/>
              <a:gd name="connsiteY38" fmla="*/ 1391479 h 1591186"/>
              <a:gd name="connsiteX39" fmla="*/ 795189 w 2425207"/>
              <a:gd name="connsiteY39" fmla="*/ 1319917 h 1591186"/>
              <a:gd name="connsiteX40" fmla="*/ 811092 w 2425207"/>
              <a:gd name="connsiteY40" fmla="*/ 1296063 h 1591186"/>
              <a:gd name="connsiteX41" fmla="*/ 858800 w 2425207"/>
              <a:gd name="connsiteY41" fmla="*/ 1264258 h 1591186"/>
              <a:gd name="connsiteX42" fmla="*/ 882653 w 2425207"/>
              <a:gd name="connsiteY42" fmla="*/ 1248355 h 1591186"/>
              <a:gd name="connsiteX43" fmla="*/ 930361 w 2425207"/>
              <a:gd name="connsiteY43" fmla="*/ 1192696 h 1591186"/>
              <a:gd name="connsiteX44" fmla="*/ 954215 w 2425207"/>
              <a:gd name="connsiteY44" fmla="*/ 1176793 h 1591186"/>
              <a:gd name="connsiteX45" fmla="*/ 978069 w 2425207"/>
              <a:gd name="connsiteY45" fmla="*/ 1152940 h 1591186"/>
              <a:gd name="connsiteX46" fmla="*/ 1001923 w 2425207"/>
              <a:gd name="connsiteY46" fmla="*/ 1144988 h 1591186"/>
              <a:gd name="connsiteX47" fmla="*/ 1073485 w 2425207"/>
              <a:gd name="connsiteY47" fmla="*/ 1097280 h 1591186"/>
              <a:gd name="connsiteX48" fmla="*/ 1137095 w 2425207"/>
              <a:gd name="connsiteY48" fmla="*/ 1065475 h 1591186"/>
              <a:gd name="connsiteX49" fmla="*/ 1160949 w 2425207"/>
              <a:gd name="connsiteY49" fmla="*/ 1049573 h 1591186"/>
              <a:gd name="connsiteX50" fmla="*/ 1184803 w 2425207"/>
              <a:gd name="connsiteY50" fmla="*/ 1041621 h 1591186"/>
              <a:gd name="connsiteX51" fmla="*/ 1208657 w 2425207"/>
              <a:gd name="connsiteY51" fmla="*/ 1025719 h 1591186"/>
              <a:gd name="connsiteX52" fmla="*/ 1264316 w 2425207"/>
              <a:gd name="connsiteY52" fmla="*/ 1001865 h 1591186"/>
              <a:gd name="connsiteX53" fmla="*/ 1296121 w 2425207"/>
              <a:gd name="connsiteY53" fmla="*/ 978011 h 1591186"/>
              <a:gd name="connsiteX54" fmla="*/ 1343829 w 2425207"/>
              <a:gd name="connsiteY54" fmla="*/ 938254 h 1591186"/>
              <a:gd name="connsiteX55" fmla="*/ 1375634 w 2425207"/>
              <a:gd name="connsiteY55" fmla="*/ 930303 h 1591186"/>
              <a:gd name="connsiteX56" fmla="*/ 1439245 w 2425207"/>
              <a:gd name="connsiteY56" fmla="*/ 914400 h 1591186"/>
              <a:gd name="connsiteX57" fmla="*/ 1486953 w 2425207"/>
              <a:gd name="connsiteY57" fmla="*/ 890546 h 1591186"/>
              <a:gd name="connsiteX58" fmla="*/ 1805005 w 2425207"/>
              <a:gd name="connsiteY58" fmla="*/ 882595 h 1591186"/>
              <a:gd name="connsiteX59" fmla="*/ 1924274 w 2425207"/>
              <a:gd name="connsiteY59" fmla="*/ 874644 h 1591186"/>
              <a:gd name="connsiteX60" fmla="*/ 1979933 w 2425207"/>
              <a:gd name="connsiteY60" fmla="*/ 850790 h 1591186"/>
              <a:gd name="connsiteX61" fmla="*/ 2067398 w 2425207"/>
              <a:gd name="connsiteY61" fmla="*/ 826936 h 1591186"/>
              <a:gd name="connsiteX62" fmla="*/ 2099203 w 2425207"/>
              <a:gd name="connsiteY62" fmla="*/ 818985 h 1591186"/>
              <a:gd name="connsiteX63" fmla="*/ 2146911 w 2425207"/>
              <a:gd name="connsiteY63" fmla="*/ 795131 h 1591186"/>
              <a:gd name="connsiteX64" fmla="*/ 2186667 w 2425207"/>
              <a:gd name="connsiteY64" fmla="*/ 771277 h 1591186"/>
              <a:gd name="connsiteX65" fmla="*/ 2250278 w 2425207"/>
              <a:gd name="connsiteY65" fmla="*/ 755374 h 1591186"/>
              <a:gd name="connsiteX66" fmla="*/ 2297986 w 2425207"/>
              <a:gd name="connsiteY66" fmla="*/ 723569 h 1591186"/>
              <a:gd name="connsiteX67" fmla="*/ 2329791 w 2425207"/>
              <a:gd name="connsiteY67" fmla="*/ 699715 h 1591186"/>
              <a:gd name="connsiteX68" fmla="*/ 2361596 w 2425207"/>
              <a:gd name="connsiteY68" fmla="*/ 691764 h 1591186"/>
              <a:gd name="connsiteX69" fmla="*/ 2385450 w 2425207"/>
              <a:gd name="connsiteY69" fmla="*/ 675861 h 1591186"/>
              <a:gd name="connsiteX70" fmla="*/ 2401353 w 2425207"/>
              <a:gd name="connsiteY70" fmla="*/ 644056 h 1591186"/>
              <a:gd name="connsiteX71" fmla="*/ 2425207 w 2425207"/>
              <a:gd name="connsiteY71" fmla="*/ 596348 h 1591186"/>
              <a:gd name="connsiteX72" fmla="*/ 2417255 w 2425207"/>
              <a:gd name="connsiteY72" fmla="*/ 437322 h 1591186"/>
              <a:gd name="connsiteX73" fmla="*/ 2385450 w 2425207"/>
              <a:gd name="connsiteY73" fmla="*/ 389614 h 1591186"/>
              <a:gd name="connsiteX74" fmla="*/ 2361596 w 2425207"/>
              <a:gd name="connsiteY74" fmla="*/ 373712 h 1591186"/>
              <a:gd name="connsiteX75" fmla="*/ 2226424 w 2425207"/>
              <a:gd name="connsiteY75" fmla="*/ 357809 h 1591186"/>
              <a:gd name="connsiteX76" fmla="*/ 2131008 w 2425207"/>
              <a:gd name="connsiteY76" fmla="*/ 341906 h 1591186"/>
              <a:gd name="connsiteX77" fmla="*/ 2051495 w 2425207"/>
              <a:gd name="connsiteY77" fmla="*/ 333955 h 1591186"/>
              <a:gd name="connsiteX78" fmla="*/ 1916323 w 2425207"/>
              <a:gd name="connsiteY78" fmla="*/ 310101 h 1591186"/>
              <a:gd name="connsiteX79" fmla="*/ 1773200 w 2425207"/>
              <a:gd name="connsiteY79" fmla="*/ 294199 h 1591186"/>
              <a:gd name="connsiteX80" fmla="*/ 1653930 w 2425207"/>
              <a:gd name="connsiteY80" fmla="*/ 278296 h 1591186"/>
              <a:gd name="connsiteX81" fmla="*/ 1542612 w 2425207"/>
              <a:gd name="connsiteY81" fmla="*/ 262393 h 1591186"/>
              <a:gd name="connsiteX82" fmla="*/ 1407440 w 2425207"/>
              <a:gd name="connsiteY82" fmla="*/ 238540 h 1591186"/>
              <a:gd name="connsiteX83" fmla="*/ 1359732 w 2425207"/>
              <a:gd name="connsiteY83" fmla="*/ 222637 h 1591186"/>
              <a:gd name="connsiteX84" fmla="*/ 1319975 w 2425207"/>
              <a:gd name="connsiteY84" fmla="*/ 206734 h 1591186"/>
              <a:gd name="connsiteX85" fmla="*/ 1137095 w 2425207"/>
              <a:gd name="connsiteY85" fmla="*/ 182880 h 1591186"/>
              <a:gd name="connsiteX86" fmla="*/ 1105290 w 2425207"/>
              <a:gd name="connsiteY86" fmla="*/ 174929 h 1591186"/>
              <a:gd name="connsiteX87" fmla="*/ 1033728 w 2425207"/>
              <a:gd name="connsiteY87" fmla="*/ 166978 h 1591186"/>
              <a:gd name="connsiteX88" fmla="*/ 986020 w 2425207"/>
              <a:gd name="connsiteY88" fmla="*/ 151075 h 1591186"/>
              <a:gd name="connsiteX89" fmla="*/ 962167 w 2425207"/>
              <a:gd name="connsiteY89" fmla="*/ 143124 h 1591186"/>
              <a:gd name="connsiteX90" fmla="*/ 906507 w 2425207"/>
              <a:gd name="connsiteY90" fmla="*/ 111319 h 1591186"/>
              <a:gd name="connsiteX91" fmla="*/ 850848 w 2425207"/>
              <a:gd name="connsiteY91" fmla="*/ 95416 h 1591186"/>
              <a:gd name="connsiteX92" fmla="*/ 803140 w 2425207"/>
              <a:gd name="connsiteY92" fmla="*/ 79513 h 1591186"/>
              <a:gd name="connsiteX93" fmla="*/ 715676 w 2425207"/>
              <a:gd name="connsiteY93" fmla="*/ 47708 h 1591186"/>
              <a:gd name="connsiteX94" fmla="*/ 683871 w 2425207"/>
              <a:gd name="connsiteY94" fmla="*/ 39757 h 1591186"/>
              <a:gd name="connsiteX95" fmla="*/ 660017 w 2425207"/>
              <a:gd name="connsiteY95" fmla="*/ 31806 h 1591186"/>
              <a:gd name="connsiteX96" fmla="*/ 620260 w 2425207"/>
              <a:gd name="connsiteY96" fmla="*/ 23854 h 1591186"/>
              <a:gd name="connsiteX97" fmla="*/ 532796 w 2425207"/>
              <a:gd name="connsiteY97" fmla="*/ 0 h 1591186"/>
              <a:gd name="connsiteX98" fmla="*/ 493040 w 2425207"/>
              <a:gd name="connsiteY98" fmla="*/ 47708 h 1591186"/>
              <a:gd name="connsiteX99" fmla="*/ 469186 w 2425207"/>
              <a:gd name="connsiteY99" fmla="*/ 31806 h 159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425207" h="1591186">
                <a:moveTo>
                  <a:pt x="469186" y="31806"/>
                </a:moveTo>
                <a:cubicBezTo>
                  <a:pt x="467861" y="35782"/>
                  <a:pt x="481879" y="57655"/>
                  <a:pt x="485088" y="71562"/>
                </a:cubicBezTo>
                <a:cubicBezTo>
                  <a:pt x="493781" y="109233"/>
                  <a:pt x="498260" y="223278"/>
                  <a:pt x="500991" y="246491"/>
                </a:cubicBezTo>
                <a:cubicBezTo>
                  <a:pt x="501970" y="254815"/>
                  <a:pt x="506737" y="262259"/>
                  <a:pt x="508942" y="270345"/>
                </a:cubicBezTo>
                <a:cubicBezTo>
                  <a:pt x="514693" y="291431"/>
                  <a:pt x="524845" y="333955"/>
                  <a:pt x="524845" y="333955"/>
                </a:cubicBezTo>
                <a:cubicBezTo>
                  <a:pt x="522194" y="394915"/>
                  <a:pt x="521401" y="455984"/>
                  <a:pt x="516893" y="516835"/>
                </a:cubicBezTo>
                <a:cubicBezTo>
                  <a:pt x="515650" y="533614"/>
                  <a:pt x="505694" y="556034"/>
                  <a:pt x="500991" y="572494"/>
                </a:cubicBezTo>
                <a:cubicBezTo>
                  <a:pt x="497989" y="583002"/>
                  <a:pt x="496180" y="593833"/>
                  <a:pt x="493040" y="604300"/>
                </a:cubicBezTo>
                <a:cubicBezTo>
                  <a:pt x="485103" y="630757"/>
                  <a:pt x="470461" y="682962"/>
                  <a:pt x="445332" y="699715"/>
                </a:cubicBezTo>
                <a:cubicBezTo>
                  <a:pt x="389115" y="737194"/>
                  <a:pt x="456800" y="688247"/>
                  <a:pt x="397624" y="747423"/>
                </a:cubicBezTo>
                <a:cubicBezTo>
                  <a:pt x="388253" y="756794"/>
                  <a:pt x="375190" y="761906"/>
                  <a:pt x="365819" y="771277"/>
                </a:cubicBezTo>
                <a:cubicBezTo>
                  <a:pt x="356448" y="780648"/>
                  <a:pt x="351336" y="793711"/>
                  <a:pt x="341965" y="803082"/>
                </a:cubicBezTo>
                <a:cubicBezTo>
                  <a:pt x="332594" y="812453"/>
                  <a:pt x="319531" y="817565"/>
                  <a:pt x="310160" y="826936"/>
                </a:cubicBezTo>
                <a:cubicBezTo>
                  <a:pt x="303403" y="833693"/>
                  <a:pt x="300375" y="843449"/>
                  <a:pt x="294257" y="850790"/>
                </a:cubicBezTo>
                <a:cubicBezTo>
                  <a:pt x="287058" y="859429"/>
                  <a:pt x="278354" y="866693"/>
                  <a:pt x="270403" y="874644"/>
                </a:cubicBezTo>
                <a:cubicBezTo>
                  <a:pt x="261482" y="901408"/>
                  <a:pt x="262272" y="902788"/>
                  <a:pt x="246549" y="930303"/>
                </a:cubicBezTo>
                <a:cubicBezTo>
                  <a:pt x="241808" y="938600"/>
                  <a:pt x="237404" y="947400"/>
                  <a:pt x="230647" y="954157"/>
                </a:cubicBezTo>
                <a:cubicBezTo>
                  <a:pt x="221276" y="963528"/>
                  <a:pt x="209443" y="970060"/>
                  <a:pt x="198841" y="978011"/>
                </a:cubicBezTo>
                <a:lnTo>
                  <a:pt x="182939" y="1025719"/>
                </a:lnTo>
                <a:cubicBezTo>
                  <a:pt x="176473" y="1045118"/>
                  <a:pt x="174497" y="1058014"/>
                  <a:pt x="159085" y="1073426"/>
                </a:cubicBezTo>
                <a:cubicBezTo>
                  <a:pt x="152328" y="1080183"/>
                  <a:pt x="142572" y="1083211"/>
                  <a:pt x="135231" y="1089329"/>
                </a:cubicBezTo>
                <a:cubicBezTo>
                  <a:pt x="126592" y="1096528"/>
                  <a:pt x="119915" y="1105865"/>
                  <a:pt x="111377" y="1113183"/>
                </a:cubicBezTo>
                <a:cubicBezTo>
                  <a:pt x="65352" y="1152633"/>
                  <a:pt x="91665" y="1118898"/>
                  <a:pt x="63669" y="1160891"/>
                </a:cubicBezTo>
                <a:cubicBezTo>
                  <a:pt x="43684" y="1220849"/>
                  <a:pt x="72967" y="1149268"/>
                  <a:pt x="31864" y="1200647"/>
                </a:cubicBezTo>
                <a:cubicBezTo>
                  <a:pt x="26628" y="1207192"/>
                  <a:pt x="27661" y="1217004"/>
                  <a:pt x="23913" y="1224501"/>
                </a:cubicBezTo>
                <a:cubicBezTo>
                  <a:pt x="19639" y="1233048"/>
                  <a:pt x="13311" y="1240404"/>
                  <a:pt x="8010" y="1248355"/>
                </a:cubicBezTo>
                <a:cubicBezTo>
                  <a:pt x="5360" y="1266908"/>
                  <a:pt x="-661" y="1285286"/>
                  <a:pt x="59" y="1304014"/>
                </a:cubicBezTo>
                <a:cubicBezTo>
                  <a:pt x="340" y="1311330"/>
                  <a:pt x="2678" y="1432227"/>
                  <a:pt x="23913" y="1478943"/>
                </a:cubicBezTo>
                <a:cubicBezTo>
                  <a:pt x="33723" y="1500524"/>
                  <a:pt x="42569" y="1522828"/>
                  <a:pt x="55718" y="1542553"/>
                </a:cubicBezTo>
                <a:cubicBezTo>
                  <a:pt x="73235" y="1568830"/>
                  <a:pt x="65215" y="1567376"/>
                  <a:pt x="95474" y="1574359"/>
                </a:cubicBezTo>
                <a:cubicBezTo>
                  <a:pt x="121811" y="1580437"/>
                  <a:pt x="174987" y="1590261"/>
                  <a:pt x="174987" y="1590261"/>
                </a:cubicBezTo>
                <a:cubicBezTo>
                  <a:pt x="225345" y="1587611"/>
                  <a:pt x="275634" y="1582310"/>
                  <a:pt x="326062" y="1582310"/>
                </a:cubicBezTo>
                <a:cubicBezTo>
                  <a:pt x="634216" y="1582310"/>
                  <a:pt x="284997" y="1602281"/>
                  <a:pt x="564601" y="1582310"/>
                </a:cubicBezTo>
                <a:cubicBezTo>
                  <a:pt x="575203" y="1579660"/>
                  <a:pt x="586919" y="1579781"/>
                  <a:pt x="596407" y="1574359"/>
                </a:cubicBezTo>
                <a:cubicBezTo>
                  <a:pt x="606170" y="1568780"/>
                  <a:pt x="611622" y="1557704"/>
                  <a:pt x="620260" y="1550505"/>
                </a:cubicBezTo>
                <a:cubicBezTo>
                  <a:pt x="627601" y="1544387"/>
                  <a:pt x="636971" y="1540951"/>
                  <a:pt x="644114" y="1534602"/>
                </a:cubicBezTo>
                <a:cubicBezTo>
                  <a:pt x="743525" y="1446236"/>
                  <a:pt x="660248" y="1520012"/>
                  <a:pt x="707725" y="1463040"/>
                </a:cubicBezTo>
                <a:cubicBezTo>
                  <a:pt x="729707" y="1436662"/>
                  <a:pt x="732675" y="1444945"/>
                  <a:pt x="747481" y="1415333"/>
                </a:cubicBezTo>
                <a:cubicBezTo>
                  <a:pt x="751229" y="1407836"/>
                  <a:pt x="752131" y="1399183"/>
                  <a:pt x="755433" y="1391479"/>
                </a:cubicBezTo>
                <a:cubicBezTo>
                  <a:pt x="765792" y="1367308"/>
                  <a:pt x="781474" y="1341860"/>
                  <a:pt x="795189" y="1319917"/>
                </a:cubicBezTo>
                <a:cubicBezTo>
                  <a:pt x="800254" y="1311813"/>
                  <a:pt x="803900" y="1302356"/>
                  <a:pt x="811092" y="1296063"/>
                </a:cubicBezTo>
                <a:cubicBezTo>
                  <a:pt x="825476" y="1283477"/>
                  <a:pt x="842897" y="1274860"/>
                  <a:pt x="858800" y="1264258"/>
                </a:cubicBezTo>
                <a:cubicBezTo>
                  <a:pt x="866751" y="1258957"/>
                  <a:pt x="876919" y="1256000"/>
                  <a:pt x="882653" y="1248355"/>
                </a:cubicBezTo>
                <a:cubicBezTo>
                  <a:pt x="900202" y="1224956"/>
                  <a:pt x="908211" y="1211154"/>
                  <a:pt x="930361" y="1192696"/>
                </a:cubicBezTo>
                <a:cubicBezTo>
                  <a:pt x="937702" y="1186578"/>
                  <a:pt x="946874" y="1182911"/>
                  <a:pt x="954215" y="1176793"/>
                </a:cubicBezTo>
                <a:cubicBezTo>
                  <a:pt x="962853" y="1169594"/>
                  <a:pt x="968713" y="1159177"/>
                  <a:pt x="978069" y="1152940"/>
                </a:cubicBezTo>
                <a:cubicBezTo>
                  <a:pt x="985043" y="1148291"/>
                  <a:pt x="994683" y="1149211"/>
                  <a:pt x="1001923" y="1144988"/>
                </a:cubicBezTo>
                <a:cubicBezTo>
                  <a:pt x="1026687" y="1130542"/>
                  <a:pt x="1047843" y="1110101"/>
                  <a:pt x="1073485" y="1097280"/>
                </a:cubicBezTo>
                <a:cubicBezTo>
                  <a:pt x="1094688" y="1086678"/>
                  <a:pt x="1117370" y="1078624"/>
                  <a:pt x="1137095" y="1065475"/>
                </a:cubicBezTo>
                <a:cubicBezTo>
                  <a:pt x="1145046" y="1060174"/>
                  <a:pt x="1152402" y="1053847"/>
                  <a:pt x="1160949" y="1049573"/>
                </a:cubicBezTo>
                <a:cubicBezTo>
                  <a:pt x="1168446" y="1045825"/>
                  <a:pt x="1177306" y="1045369"/>
                  <a:pt x="1184803" y="1041621"/>
                </a:cubicBezTo>
                <a:cubicBezTo>
                  <a:pt x="1193350" y="1037347"/>
                  <a:pt x="1200110" y="1029993"/>
                  <a:pt x="1208657" y="1025719"/>
                </a:cubicBezTo>
                <a:cubicBezTo>
                  <a:pt x="1262753" y="998671"/>
                  <a:pt x="1198149" y="1043219"/>
                  <a:pt x="1264316" y="1001865"/>
                </a:cubicBezTo>
                <a:cubicBezTo>
                  <a:pt x="1275554" y="994841"/>
                  <a:pt x="1286059" y="986635"/>
                  <a:pt x="1296121" y="978011"/>
                </a:cubicBezTo>
                <a:cubicBezTo>
                  <a:pt x="1315225" y="961636"/>
                  <a:pt x="1320398" y="948296"/>
                  <a:pt x="1343829" y="938254"/>
                </a:cubicBezTo>
                <a:cubicBezTo>
                  <a:pt x="1353873" y="933949"/>
                  <a:pt x="1364966" y="932674"/>
                  <a:pt x="1375634" y="930303"/>
                </a:cubicBezTo>
                <a:cubicBezTo>
                  <a:pt x="1391973" y="926672"/>
                  <a:pt x="1422190" y="922927"/>
                  <a:pt x="1439245" y="914400"/>
                </a:cubicBezTo>
                <a:cubicBezTo>
                  <a:pt x="1457660" y="905193"/>
                  <a:pt x="1464921" y="891571"/>
                  <a:pt x="1486953" y="890546"/>
                </a:cubicBezTo>
                <a:cubicBezTo>
                  <a:pt x="1592889" y="885619"/>
                  <a:pt x="1698988" y="885245"/>
                  <a:pt x="1805005" y="882595"/>
                </a:cubicBezTo>
                <a:cubicBezTo>
                  <a:pt x="1844761" y="879945"/>
                  <a:pt x="1884648" y="878815"/>
                  <a:pt x="1924274" y="874644"/>
                </a:cubicBezTo>
                <a:cubicBezTo>
                  <a:pt x="1972511" y="869567"/>
                  <a:pt x="1940726" y="868216"/>
                  <a:pt x="1979933" y="850790"/>
                </a:cubicBezTo>
                <a:cubicBezTo>
                  <a:pt x="2017168" y="834240"/>
                  <a:pt x="2029984" y="835250"/>
                  <a:pt x="2067398" y="826936"/>
                </a:cubicBezTo>
                <a:cubicBezTo>
                  <a:pt x="2078066" y="824565"/>
                  <a:pt x="2088601" y="821635"/>
                  <a:pt x="2099203" y="818985"/>
                </a:cubicBezTo>
                <a:cubicBezTo>
                  <a:pt x="2167566" y="773409"/>
                  <a:pt x="2081071" y="828051"/>
                  <a:pt x="2146911" y="795131"/>
                </a:cubicBezTo>
                <a:cubicBezTo>
                  <a:pt x="2160734" y="788220"/>
                  <a:pt x="2172318" y="777017"/>
                  <a:pt x="2186667" y="771277"/>
                </a:cubicBezTo>
                <a:cubicBezTo>
                  <a:pt x="2211857" y="761201"/>
                  <a:pt x="2227734" y="767899"/>
                  <a:pt x="2250278" y="755374"/>
                </a:cubicBezTo>
                <a:cubicBezTo>
                  <a:pt x="2266985" y="746092"/>
                  <a:pt x="2282696" y="735037"/>
                  <a:pt x="2297986" y="723569"/>
                </a:cubicBezTo>
                <a:cubicBezTo>
                  <a:pt x="2308588" y="715618"/>
                  <a:pt x="2317938" y="705642"/>
                  <a:pt x="2329791" y="699715"/>
                </a:cubicBezTo>
                <a:cubicBezTo>
                  <a:pt x="2339565" y="694828"/>
                  <a:pt x="2350994" y="694414"/>
                  <a:pt x="2361596" y="691764"/>
                </a:cubicBezTo>
                <a:cubicBezTo>
                  <a:pt x="2369547" y="686463"/>
                  <a:pt x="2379332" y="683202"/>
                  <a:pt x="2385450" y="675861"/>
                </a:cubicBezTo>
                <a:cubicBezTo>
                  <a:pt x="2393038" y="666755"/>
                  <a:pt x="2395472" y="654347"/>
                  <a:pt x="2401353" y="644056"/>
                </a:cubicBezTo>
                <a:cubicBezTo>
                  <a:pt x="2426014" y="600899"/>
                  <a:pt x="2410628" y="640082"/>
                  <a:pt x="2425207" y="596348"/>
                </a:cubicBezTo>
                <a:cubicBezTo>
                  <a:pt x="2422556" y="543339"/>
                  <a:pt x="2427278" y="489442"/>
                  <a:pt x="2417255" y="437322"/>
                </a:cubicBezTo>
                <a:cubicBezTo>
                  <a:pt x="2413646" y="418553"/>
                  <a:pt x="2401353" y="400215"/>
                  <a:pt x="2385450" y="389614"/>
                </a:cubicBezTo>
                <a:cubicBezTo>
                  <a:pt x="2377499" y="384313"/>
                  <a:pt x="2370143" y="377986"/>
                  <a:pt x="2361596" y="373712"/>
                </a:cubicBezTo>
                <a:cubicBezTo>
                  <a:pt x="2325448" y="355638"/>
                  <a:pt x="2244033" y="359067"/>
                  <a:pt x="2226424" y="357809"/>
                </a:cubicBezTo>
                <a:cubicBezTo>
                  <a:pt x="2194619" y="352508"/>
                  <a:pt x="2163092" y="345114"/>
                  <a:pt x="2131008" y="341906"/>
                </a:cubicBezTo>
                <a:cubicBezTo>
                  <a:pt x="2104504" y="339256"/>
                  <a:pt x="2077844" y="337859"/>
                  <a:pt x="2051495" y="333955"/>
                </a:cubicBezTo>
                <a:cubicBezTo>
                  <a:pt x="2006235" y="327250"/>
                  <a:pt x="1961617" y="316571"/>
                  <a:pt x="1916323" y="310101"/>
                </a:cubicBezTo>
                <a:cubicBezTo>
                  <a:pt x="1831683" y="298010"/>
                  <a:pt x="1879328" y="303847"/>
                  <a:pt x="1773200" y="294199"/>
                </a:cubicBezTo>
                <a:cubicBezTo>
                  <a:pt x="1691602" y="277878"/>
                  <a:pt x="1777877" y="293789"/>
                  <a:pt x="1653930" y="278296"/>
                </a:cubicBezTo>
                <a:cubicBezTo>
                  <a:pt x="1616737" y="273647"/>
                  <a:pt x="1579617" y="268361"/>
                  <a:pt x="1542612" y="262393"/>
                </a:cubicBezTo>
                <a:cubicBezTo>
                  <a:pt x="1497442" y="255108"/>
                  <a:pt x="1407440" y="238540"/>
                  <a:pt x="1407440" y="238540"/>
                </a:cubicBezTo>
                <a:cubicBezTo>
                  <a:pt x="1391537" y="233239"/>
                  <a:pt x="1375486" y="228366"/>
                  <a:pt x="1359732" y="222637"/>
                </a:cubicBezTo>
                <a:cubicBezTo>
                  <a:pt x="1346318" y="217759"/>
                  <a:pt x="1333869" y="210003"/>
                  <a:pt x="1319975" y="206734"/>
                </a:cubicBezTo>
                <a:cubicBezTo>
                  <a:pt x="1254767" y="191391"/>
                  <a:pt x="1203027" y="188874"/>
                  <a:pt x="1137095" y="182880"/>
                </a:cubicBezTo>
                <a:cubicBezTo>
                  <a:pt x="1126493" y="180230"/>
                  <a:pt x="1116091" y="176591"/>
                  <a:pt x="1105290" y="174929"/>
                </a:cubicBezTo>
                <a:cubicBezTo>
                  <a:pt x="1081568" y="171280"/>
                  <a:pt x="1057263" y="171685"/>
                  <a:pt x="1033728" y="166978"/>
                </a:cubicBezTo>
                <a:cubicBezTo>
                  <a:pt x="1017291" y="163691"/>
                  <a:pt x="1001923" y="156376"/>
                  <a:pt x="986020" y="151075"/>
                </a:cubicBezTo>
                <a:lnTo>
                  <a:pt x="962167" y="143124"/>
                </a:lnTo>
                <a:cubicBezTo>
                  <a:pt x="938206" y="127150"/>
                  <a:pt x="934760" y="123427"/>
                  <a:pt x="906507" y="111319"/>
                </a:cubicBezTo>
                <a:cubicBezTo>
                  <a:pt x="885713" y="102407"/>
                  <a:pt x="873278" y="102145"/>
                  <a:pt x="850848" y="95416"/>
                </a:cubicBezTo>
                <a:cubicBezTo>
                  <a:pt x="834792" y="90599"/>
                  <a:pt x="818704" y="85738"/>
                  <a:pt x="803140" y="79513"/>
                </a:cubicBezTo>
                <a:cubicBezTo>
                  <a:pt x="776798" y="68976"/>
                  <a:pt x="742891" y="54512"/>
                  <a:pt x="715676" y="47708"/>
                </a:cubicBezTo>
                <a:cubicBezTo>
                  <a:pt x="705074" y="45058"/>
                  <a:pt x="694378" y="42759"/>
                  <a:pt x="683871" y="39757"/>
                </a:cubicBezTo>
                <a:cubicBezTo>
                  <a:pt x="675812" y="37455"/>
                  <a:pt x="668148" y="33839"/>
                  <a:pt x="660017" y="31806"/>
                </a:cubicBezTo>
                <a:cubicBezTo>
                  <a:pt x="646906" y="28528"/>
                  <a:pt x="633429" y="26893"/>
                  <a:pt x="620260" y="23854"/>
                </a:cubicBezTo>
                <a:cubicBezTo>
                  <a:pt x="561961" y="10400"/>
                  <a:pt x="572229" y="13146"/>
                  <a:pt x="532796" y="0"/>
                </a:cubicBezTo>
                <a:cubicBezTo>
                  <a:pt x="523281" y="47579"/>
                  <a:pt x="537488" y="38819"/>
                  <a:pt x="493040" y="47708"/>
                </a:cubicBezTo>
                <a:cubicBezTo>
                  <a:pt x="490441" y="48228"/>
                  <a:pt x="470511" y="27830"/>
                  <a:pt x="469186" y="31806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3943" y="2864542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VPR transects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l="956" r="74260" b="56262"/>
          <a:stretch/>
        </p:blipFill>
        <p:spPr>
          <a:xfrm>
            <a:off x="10374059" y="1061240"/>
            <a:ext cx="1006538" cy="112223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/>
          <a:srcRect l="50798" t="-914" r="24418" b="57176"/>
          <a:stretch/>
        </p:blipFill>
        <p:spPr>
          <a:xfrm>
            <a:off x="10398283" y="2276247"/>
            <a:ext cx="1006538" cy="11222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/>
          <a:srcRect l="25396" t="-610" r="49820" b="56872"/>
          <a:stretch/>
        </p:blipFill>
        <p:spPr>
          <a:xfrm>
            <a:off x="10420895" y="3461037"/>
            <a:ext cx="1006538" cy="112223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75221" t="49" r="-5" b="50834"/>
          <a:stretch/>
        </p:blipFill>
        <p:spPr>
          <a:xfrm>
            <a:off x="10408258" y="4698924"/>
            <a:ext cx="1006538" cy="1260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4" b="21098"/>
          <a:stretch/>
        </p:blipFill>
        <p:spPr>
          <a:xfrm>
            <a:off x="1192233" y="1073348"/>
            <a:ext cx="1200150" cy="15070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09854" y="55278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Calanus</a:t>
            </a:r>
            <a:r>
              <a:rPr lang="en-US" i="1" dirty="0" smtClean="0"/>
              <a:t> </a:t>
            </a:r>
            <a:r>
              <a:rPr lang="en-US" dirty="0" smtClean="0"/>
              <a:t>spp.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>
            <a:off x="9530140" y="839921"/>
            <a:ext cx="696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ind</a:t>
            </a:r>
            <a:r>
              <a:rPr lang="en-US" sz="1400" dirty="0" smtClean="0"/>
              <a:t> m</a:t>
            </a:r>
            <a:r>
              <a:rPr lang="en-US" sz="1400" baseline="30000" dirty="0" smtClean="0"/>
              <a:t>-3</a:t>
            </a:r>
            <a:endParaRPr lang="en-US" sz="1400" i="1" dirty="0"/>
          </a:p>
        </p:txBody>
      </p:sp>
      <p:sp>
        <p:nvSpPr>
          <p:cNvPr id="7" name="Right Brace 6"/>
          <p:cNvSpPr/>
          <p:nvPr/>
        </p:nvSpPr>
        <p:spPr>
          <a:xfrm rot="16200000">
            <a:off x="6820507" y="-2551924"/>
            <a:ext cx="294395" cy="65169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/>
          <p:cNvSpPr/>
          <p:nvPr/>
        </p:nvSpPr>
        <p:spPr>
          <a:xfrm rot="16200000">
            <a:off x="11166220" y="-128265"/>
            <a:ext cx="258357" cy="16501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687819" y="14081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800230" y="167033"/>
            <a:ext cx="99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BIONESS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45981" t="45484" r="49603" b="50060"/>
          <a:stretch/>
        </p:blipFill>
        <p:spPr>
          <a:xfrm>
            <a:off x="10981418" y="1524286"/>
            <a:ext cx="220133" cy="1593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45459" t="53877" r="49625" b="41830"/>
          <a:stretch/>
        </p:blipFill>
        <p:spPr>
          <a:xfrm>
            <a:off x="10956479" y="1699421"/>
            <a:ext cx="245072" cy="15354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101793" y="1456766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C. </a:t>
            </a:r>
            <a:r>
              <a:rPr lang="en-US" sz="1200" i="1" dirty="0" err="1" smtClean="0"/>
              <a:t>finmarchicus</a:t>
            </a:r>
            <a:endParaRPr lang="en-US" sz="12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101599" y="1651444"/>
            <a:ext cx="1110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C. </a:t>
            </a:r>
            <a:r>
              <a:rPr lang="en-US" sz="1200" i="1" dirty="0" err="1" smtClean="0"/>
              <a:t>hyperboreus</a:t>
            </a:r>
            <a:endParaRPr lang="en-U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120189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t="18178" r="62916" b="68877"/>
          <a:stretch/>
        </p:blipFill>
        <p:spPr>
          <a:xfrm>
            <a:off x="4940001" y="2166965"/>
            <a:ext cx="2235263" cy="11412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5635" t="30783" r="38952" b="46483"/>
          <a:stretch/>
        </p:blipFill>
        <p:spPr>
          <a:xfrm>
            <a:off x="7174620" y="2243578"/>
            <a:ext cx="4983036" cy="1403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5533" t="36395" r="38952" b="40355"/>
          <a:stretch/>
        </p:blipFill>
        <p:spPr>
          <a:xfrm>
            <a:off x="7174620" y="3478493"/>
            <a:ext cx="4983036" cy="1431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7A79C0-2ED0-4806-B47C-71F0322A71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14" t="52636" r="35650" b="10486"/>
          <a:stretch/>
        </p:blipFill>
        <p:spPr>
          <a:xfrm>
            <a:off x="434707" y="3636422"/>
            <a:ext cx="4815314" cy="2803001"/>
          </a:xfrm>
          <a:prstGeom prst="rect">
            <a:avLst/>
          </a:prstGeom>
          <a:ln w="12700">
            <a:noFill/>
          </a:ln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6" b="13149"/>
          <a:stretch/>
        </p:blipFill>
        <p:spPr bwMode="auto">
          <a:xfrm>
            <a:off x="397004" y="367462"/>
            <a:ext cx="4474061" cy="3365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AA86CD-FC7F-4FDE-AD28-5B05B79CF83F}"/>
              </a:ext>
            </a:extLst>
          </p:cNvPr>
          <p:cNvSpPr txBox="1"/>
          <p:nvPr/>
        </p:nvSpPr>
        <p:spPr>
          <a:xfrm>
            <a:off x="2559716" y="937031"/>
            <a:ext cx="122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/>
              <a:t>CAP 3.2</a:t>
            </a:r>
            <a:endParaRPr lang="en-CA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AA86CD-FC7F-4FDE-AD28-5B05B79CF83F}"/>
              </a:ext>
            </a:extLst>
          </p:cNvPr>
          <p:cNvSpPr txBox="1"/>
          <p:nvPr/>
        </p:nvSpPr>
        <p:spPr>
          <a:xfrm>
            <a:off x="1926497" y="1012157"/>
            <a:ext cx="122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/>
              <a:t>CAP 4</a:t>
            </a:r>
            <a:endParaRPr lang="en-CA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6CBEA7-95EF-4226-AE4D-9A7E7D52F68A}"/>
              </a:ext>
            </a:extLst>
          </p:cNvPr>
          <p:cNvSpPr txBox="1"/>
          <p:nvPr/>
        </p:nvSpPr>
        <p:spPr>
          <a:xfrm>
            <a:off x="3208530" y="1515939"/>
            <a:ext cx="1065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CTD, </a:t>
            </a:r>
            <a:r>
              <a:rPr lang="en-CA" sz="1200" b="1" dirty="0" smtClean="0"/>
              <a:t>BIONESS</a:t>
            </a:r>
            <a:endParaRPr lang="en-CA" sz="1200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" t="31008" r="62285" b="55949"/>
          <a:stretch/>
        </p:blipFill>
        <p:spPr>
          <a:xfrm>
            <a:off x="4958211" y="3392853"/>
            <a:ext cx="2235263" cy="1149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6CBEA7-95EF-4226-AE4D-9A7E7D52F68A}"/>
              </a:ext>
            </a:extLst>
          </p:cNvPr>
          <p:cNvSpPr txBox="1"/>
          <p:nvPr/>
        </p:nvSpPr>
        <p:spPr>
          <a:xfrm rot="16200000">
            <a:off x="264598" y="4303418"/>
            <a:ext cx="1065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CTD, </a:t>
            </a:r>
            <a:r>
              <a:rPr lang="en-CA" sz="1200" b="1" dirty="0" smtClean="0"/>
              <a:t>BIONESS</a:t>
            </a:r>
            <a:endParaRPr lang="en-CA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AA86CD-FC7F-4FDE-AD28-5B05B79CF83F}"/>
              </a:ext>
            </a:extLst>
          </p:cNvPr>
          <p:cNvSpPr txBox="1"/>
          <p:nvPr/>
        </p:nvSpPr>
        <p:spPr>
          <a:xfrm rot="16200000">
            <a:off x="3187229" y="3788694"/>
            <a:ext cx="122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/>
              <a:t>CAP 3.2</a:t>
            </a:r>
            <a:endParaRPr lang="en-CA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C70FF5-1A7E-4072-89F7-2ACBABDF4D45}"/>
              </a:ext>
            </a:extLst>
          </p:cNvPr>
          <p:cNvSpPr txBox="1"/>
          <p:nvPr/>
        </p:nvSpPr>
        <p:spPr>
          <a:xfrm rot="16200000">
            <a:off x="3805938" y="3840210"/>
            <a:ext cx="112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/>
              <a:t>CAP 4</a:t>
            </a:r>
            <a:endParaRPr lang="en-CA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A7C28-0E31-47D3-B3B2-70D64E85CC6C}"/>
              </a:ext>
            </a:extLst>
          </p:cNvPr>
          <p:cNvSpPr txBox="1"/>
          <p:nvPr/>
        </p:nvSpPr>
        <p:spPr>
          <a:xfrm rot="16200000">
            <a:off x="-526287" y="4721960"/>
            <a:ext cx="1585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Tidal elevation (m)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62371" y="1234810"/>
            <a:ext cx="277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 variations (incomplete)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96600" r="61427" b="837"/>
          <a:stretch/>
        </p:blipFill>
        <p:spPr>
          <a:xfrm>
            <a:off x="5042864" y="4550724"/>
            <a:ext cx="2209137" cy="2259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" r="62600" b="95201"/>
          <a:stretch/>
        </p:blipFill>
        <p:spPr>
          <a:xfrm>
            <a:off x="4956068" y="1883174"/>
            <a:ext cx="2235263" cy="25610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74795" y="1892263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Calanus</a:t>
            </a:r>
            <a:r>
              <a:rPr lang="en-US" i="1" dirty="0" smtClean="0"/>
              <a:t> </a:t>
            </a:r>
            <a:r>
              <a:rPr lang="en-US" dirty="0" smtClean="0"/>
              <a:t>spp.</a:t>
            </a:r>
            <a:r>
              <a:rPr lang="en-US" i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ind</a:t>
            </a:r>
            <a:r>
              <a:rPr lang="en-US" dirty="0"/>
              <a:t> </a:t>
            </a:r>
            <a:r>
              <a:rPr lang="en-US" dirty="0" smtClean="0"/>
              <a:t>m</a:t>
            </a:r>
            <a:r>
              <a:rPr lang="en-US" baseline="30000" dirty="0" smtClean="0"/>
              <a:t>-3</a:t>
            </a:r>
            <a:r>
              <a:rPr lang="en-US" dirty="0" smtClean="0"/>
              <a:t>)</a:t>
            </a:r>
            <a:endParaRPr lang="en-US" i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8" r="16490"/>
          <a:stretch/>
        </p:blipFill>
        <p:spPr>
          <a:xfrm>
            <a:off x="9447934" y="1922367"/>
            <a:ext cx="436408" cy="3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1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18" y="439111"/>
            <a:ext cx="5431238" cy="3275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2374" y="461505"/>
            <a:ext cx="34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C. </a:t>
            </a:r>
            <a:r>
              <a:rPr lang="en-US" i="1" dirty="0" err="1" smtClean="0"/>
              <a:t>finmarchicus</a:t>
            </a:r>
            <a:r>
              <a:rPr lang="en-US" dirty="0" smtClean="0"/>
              <a:t>/</a:t>
            </a:r>
            <a:r>
              <a:rPr lang="en-US" i="1" dirty="0" smtClean="0"/>
              <a:t>C. </a:t>
            </a:r>
            <a:r>
              <a:rPr lang="en-US" i="1" dirty="0" err="1" smtClean="0"/>
              <a:t>glacialis</a:t>
            </a:r>
            <a:r>
              <a:rPr lang="en-US" dirty="0" smtClean="0"/>
              <a:t> CIV-CVI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44" y="3491891"/>
            <a:ext cx="5431238" cy="3275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8240" y="3501711"/>
            <a:ext cx="232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C. </a:t>
            </a:r>
            <a:r>
              <a:rPr lang="en-US" i="1" dirty="0" err="1"/>
              <a:t>h</a:t>
            </a:r>
            <a:r>
              <a:rPr lang="en-US" i="1" dirty="0" err="1" smtClean="0"/>
              <a:t>yperboreus</a:t>
            </a:r>
            <a:r>
              <a:rPr lang="en-US" i="1" dirty="0" smtClean="0"/>
              <a:t> </a:t>
            </a:r>
            <a:r>
              <a:rPr lang="en-US" dirty="0" smtClean="0"/>
              <a:t>CIV-CVI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78" y="3493576"/>
            <a:ext cx="5431238" cy="32759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80" y="461434"/>
            <a:ext cx="5431238" cy="3275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20134" y="3435328"/>
            <a:ext cx="217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C. </a:t>
            </a:r>
            <a:r>
              <a:rPr lang="en-US" i="1" dirty="0" err="1"/>
              <a:t>h</a:t>
            </a:r>
            <a:r>
              <a:rPr lang="en-US" i="1" dirty="0" err="1" smtClean="0"/>
              <a:t>yperboreus</a:t>
            </a:r>
            <a:r>
              <a:rPr lang="en-US" i="1" dirty="0" smtClean="0"/>
              <a:t> </a:t>
            </a:r>
            <a:r>
              <a:rPr lang="en-US" dirty="0" smtClean="0"/>
              <a:t>CI-CIII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09154" y="442578"/>
            <a:ext cx="328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C. </a:t>
            </a:r>
            <a:r>
              <a:rPr lang="en-US" i="1" dirty="0" err="1" smtClean="0"/>
              <a:t>finmarchicus</a:t>
            </a:r>
            <a:r>
              <a:rPr lang="en-US" dirty="0" smtClean="0"/>
              <a:t>/</a:t>
            </a:r>
            <a:r>
              <a:rPr lang="en-US" i="1" dirty="0" smtClean="0"/>
              <a:t>C. </a:t>
            </a:r>
            <a:r>
              <a:rPr lang="en-US" i="1" dirty="0" err="1" smtClean="0"/>
              <a:t>glacialis</a:t>
            </a:r>
            <a:r>
              <a:rPr lang="en-US" dirty="0" smtClean="0"/>
              <a:t> CI-CIII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017" y="171737"/>
            <a:ext cx="542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JNet</a:t>
            </a:r>
            <a:r>
              <a:rPr lang="en-US" dirty="0" smtClean="0"/>
              <a:t> survey (plankton tow from near bottom to surface)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97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80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DFO-MPO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Sorochan, Kevin</dc:creator>
  <cp:lastModifiedBy>Sorochan, Kevin</cp:lastModifiedBy>
  <cp:revision>8</cp:revision>
  <dcterms:created xsi:type="dcterms:W3CDTF">2019-05-10T15:14:48Z</dcterms:created>
  <dcterms:modified xsi:type="dcterms:W3CDTF">2019-06-06T12:30:53Z</dcterms:modified>
</cp:coreProperties>
</file>